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6" r:id="rId2"/>
    <p:sldId id="257" r:id="rId3"/>
    <p:sldId id="258" r:id="rId4"/>
    <p:sldId id="260" r:id="rId5"/>
    <p:sldId id="262" r:id="rId6"/>
    <p:sldId id="261" r:id="rId7"/>
    <p:sldId id="263" r:id="rId8"/>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182D"/>
    <a:srgbClr val="F37021"/>
    <a:srgbClr val="B0DF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44"/>
    <p:restoredTop sz="94694"/>
  </p:normalViewPr>
  <p:slideViewPr>
    <p:cSldViewPr snapToGrid="0">
      <p:cViewPr varScale="1">
        <p:scale>
          <a:sx n="121" d="100"/>
          <a:sy n="121" d="100"/>
        </p:scale>
        <p:origin x="1344" y="176"/>
      </p:cViewPr>
      <p:guideLst/>
    </p:cSldViewPr>
  </p:slideViewPr>
  <p:notesTextViewPr>
    <p:cViewPr>
      <p:scale>
        <a:sx n="1" d="1"/>
        <a:sy n="1" d="1"/>
      </p:scale>
      <p:origin x="0" y="0"/>
    </p:cViewPr>
  </p:notesTextViewPr>
  <p:notesViewPr>
    <p:cSldViewPr snapToGrid="0">
      <p:cViewPr varScale="1">
        <p:scale>
          <a:sx n="135" d="100"/>
          <a:sy n="135" d="100"/>
        </p:scale>
        <p:origin x="397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CE390E-DA42-2AF1-C918-0F3AF391E2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a:extLst>
              <a:ext uri="{FF2B5EF4-FFF2-40B4-BE49-F238E27FC236}">
                <a16:creationId xmlns:a16="http://schemas.microsoft.com/office/drawing/2014/main" id="{D408F8AB-9F90-41C8-514D-3281EACBFF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149E42-4BE0-3E4B-8A75-5BD376B13B4D}" type="datetimeFigureOut">
              <a:rPr lang="en-BE" smtClean="0"/>
              <a:t>12/9/25</a:t>
            </a:fld>
            <a:endParaRPr lang="en-BE"/>
          </a:p>
        </p:txBody>
      </p:sp>
      <p:sp>
        <p:nvSpPr>
          <p:cNvPr id="4" name="Footer Placeholder 3">
            <a:extLst>
              <a:ext uri="{FF2B5EF4-FFF2-40B4-BE49-F238E27FC236}">
                <a16:creationId xmlns:a16="http://schemas.microsoft.com/office/drawing/2014/main" id="{0CF82E12-776A-F5B5-0F1C-A2EECE8B7F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5" name="Slide Number Placeholder 4">
            <a:extLst>
              <a:ext uri="{FF2B5EF4-FFF2-40B4-BE49-F238E27FC236}">
                <a16:creationId xmlns:a16="http://schemas.microsoft.com/office/drawing/2014/main" id="{63EB8E4F-5094-57E9-99E3-805AF65E90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A202E6-7A37-7540-8AD0-E523D521D088}" type="slidenum">
              <a:rPr lang="en-BE" smtClean="0"/>
              <a:t>‹#›</a:t>
            </a:fld>
            <a:endParaRPr lang="en-BE"/>
          </a:p>
        </p:txBody>
      </p:sp>
    </p:spTree>
    <p:extLst>
      <p:ext uri="{BB962C8B-B14F-4D97-AF65-F5344CB8AC3E}">
        <p14:creationId xmlns:p14="http://schemas.microsoft.com/office/powerpoint/2010/main" val="2883208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6E68F-D8D6-6444-87D6-DFC1040B747B}" type="datetimeFigureOut">
              <a:rPr lang="en-BE" smtClean="0"/>
              <a:t>12/9/25</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515F8-B9FE-2741-AACC-CD0AC45D2864}" type="slidenum">
              <a:rPr lang="en-BE" smtClean="0"/>
              <a:t>‹#›</a:t>
            </a:fld>
            <a:endParaRPr lang="en-BE"/>
          </a:p>
        </p:txBody>
      </p:sp>
    </p:spTree>
    <p:extLst>
      <p:ext uri="{BB962C8B-B14F-4D97-AF65-F5344CB8AC3E}">
        <p14:creationId xmlns:p14="http://schemas.microsoft.com/office/powerpoint/2010/main" val="1909112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blue and orange pixelated background&#10;&#10;AI-generated content may be incorrect.">
            <a:extLst>
              <a:ext uri="{FF2B5EF4-FFF2-40B4-BE49-F238E27FC236}">
                <a16:creationId xmlns:a16="http://schemas.microsoft.com/office/drawing/2014/main" id="{4DE982D5-E508-15A1-3B2D-8882E22B709F}"/>
              </a:ext>
            </a:extLst>
          </p:cNvPr>
          <p:cNvPicPr>
            <a:picLocks noChangeAspect="1"/>
          </p:cNvPicPr>
          <p:nvPr userDrawn="1"/>
        </p:nvPicPr>
        <p:blipFill>
          <a:blip r:embed="rId2"/>
          <a:stretch>
            <a:fillRect/>
          </a:stretch>
        </p:blipFill>
        <p:spPr>
          <a:xfrm>
            <a:off x="0" y="0"/>
            <a:ext cx="12192000" cy="7473460"/>
          </a:xfrm>
          <a:prstGeom prst="rect">
            <a:avLst/>
          </a:prstGeom>
        </p:spPr>
      </p:pic>
      <p:sp>
        <p:nvSpPr>
          <p:cNvPr id="2" name="Title 1">
            <a:extLst>
              <a:ext uri="{FF2B5EF4-FFF2-40B4-BE49-F238E27FC236}">
                <a16:creationId xmlns:a16="http://schemas.microsoft.com/office/drawing/2014/main" id="{276CDB11-F88C-DC88-8FB7-72ADA20CF0CC}"/>
              </a:ext>
            </a:extLst>
          </p:cNvPr>
          <p:cNvSpPr>
            <a:spLocks noGrp="1"/>
          </p:cNvSpPr>
          <p:nvPr>
            <p:ph type="ctrTitle"/>
          </p:nvPr>
        </p:nvSpPr>
        <p:spPr>
          <a:xfrm>
            <a:off x="926441" y="4279990"/>
            <a:ext cx="6826909" cy="2387600"/>
          </a:xfrm>
        </p:spPr>
        <p:txBody>
          <a:bodyPr anchor="b"/>
          <a:lstStyle>
            <a:lvl1pPr algn="l">
              <a:defRPr sz="6000">
                <a:solidFill>
                  <a:srgbClr val="0B182D"/>
                </a:solidFill>
                <a:latin typeface="Poppins" pitchFamily="2" charset="77"/>
                <a:cs typeface="Poppins" pitchFamily="2" charset="77"/>
              </a:defRPr>
            </a:lvl1pPr>
          </a:lstStyle>
          <a:p>
            <a:r>
              <a:rPr lang="en-GB" dirty="0"/>
              <a:t>Click to edit Master title style</a:t>
            </a:r>
            <a:endParaRPr lang="en-BE" dirty="0"/>
          </a:p>
        </p:txBody>
      </p:sp>
      <p:pic>
        <p:nvPicPr>
          <p:cNvPr id="9" name="Picture 8" descr="A blue text on a black background&#10;&#10;AI-generated content may be incorrect.">
            <a:extLst>
              <a:ext uri="{FF2B5EF4-FFF2-40B4-BE49-F238E27FC236}">
                <a16:creationId xmlns:a16="http://schemas.microsoft.com/office/drawing/2014/main" id="{987A5321-1934-DD65-D762-DF5364D2D3E8}"/>
              </a:ext>
            </a:extLst>
          </p:cNvPr>
          <p:cNvPicPr>
            <a:picLocks noChangeAspect="1"/>
          </p:cNvPicPr>
          <p:nvPr userDrawn="1"/>
        </p:nvPicPr>
        <p:blipFill>
          <a:blip r:embed="rId3"/>
          <a:stretch>
            <a:fillRect/>
          </a:stretch>
        </p:blipFill>
        <p:spPr>
          <a:xfrm>
            <a:off x="1057275" y="610399"/>
            <a:ext cx="2981325" cy="968931"/>
          </a:xfrm>
          <a:prstGeom prst="rect">
            <a:avLst/>
          </a:prstGeom>
        </p:spPr>
      </p:pic>
    </p:spTree>
    <p:extLst>
      <p:ext uri="{BB962C8B-B14F-4D97-AF65-F5344CB8AC3E}">
        <p14:creationId xmlns:p14="http://schemas.microsoft.com/office/powerpoint/2010/main" val="4223749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E493B2-D057-1380-8EE9-66FDD1D731E8}"/>
              </a:ext>
            </a:extLst>
          </p:cNvPr>
          <p:cNvSpPr/>
          <p:nvPr userDrawn="1"/>
        </p:nvSpPr>
        <p:spPr>
          <a:xfrm>
            <a:off x="0" y="0"/>
            <a:ext cx="12192000" cy="6858000"/>
          </a:xfrm>
          <a:prstGeom prst="rect">
            <a:avLst/>
          </a:prstGeom>
          <a:solidFill>
            <a:srgbClr val="B0DFF5"/>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Title 1">
            <a:extLst>
              <a:ext uri="{FF2B5EF4-FFF2-40B4-BE49-F238E27FC236}">
                <a16:creationId xmlns:a16="http://schemas.microsoft.com/office/drawing/2014/main" id="{BDB9F340-7AC7-C28E-7BD2-F218059B0135}"/>
              </a:ext>
            </a:extLst>
          </p:cNvPr>
          <p:cNvSpPr>
            <a:spLocks noGrp="1"/>
          </p:cNvSpPr>
          <p:nvPr>
            <p:ph type="ctrTitle"/>
          </p:nvPr>
        </p:nvSpPr>
        <p:spPr>
          <a:xfrm>
            <a:off x="685801" y="4942750"/>
            <a:ext cx="5581650" cy="1348061"/>
          </a:xfrm>
        </p:spPr>
        <p:txBody>
          <a:bodyPr wrap="square" lIns="0" tIns="0" rIns="0" bIns="0" anchor="b">
            <a:spAutoFit/>
          </a:bodyPr>
          <a:lstStyle>
            <a:lvl1pPr algn="l">
              <a:defRPr sz="4800">
                <a:solidFill>
                  <a:srgbClr val="0B182D"/>
                </a:solidFill>
                <a:latin typeface="Poppins" pitchFamily="2" charset="77"/>
                <a:cs typeface="Poppins" pitchFamily="2" charset="77"/>
              </a:defRPr>
            </a:lvl1pPr>
          </a:lstStyle>
          <a:p>
            <a:r>
              <a:rPr lang="en-GB" dirty="0"/>
              <a:t>Click to edit Master title style</a:t>
            </a:r>
            <a:endParaRPr lang="en-BE" dirty="0"/>
          </a:p>
        </p:txBody>
      </p:sp>
      <p:pic>
        <p:nvPicPr>
          <p:cNvPr id="17" name="Picture 16" descr="A black and white background&#10;&#10;AI-generated content may be incorrect.">
            <a:extLst>
              <a:ext uri="{FF2B5EF4-FFF2-40B4-BE49-F238E27FC236}">
                <a16:creationId xmlns:a16="http://schemas.microsoft.com/office/drawing/2014/main" id="{9EBC6FEF-2D23-6E06-190A-669B9F638FA9}"/>
              </a:ext>
            </a:extLst>
          </p:cNvPr>
          <p:cNvPicPr>
            <a:picLocks noChangeAspect="1"/>
          </p:cNvPicPr>
          <p:nvPr userDrawn="1"/>
        </p:nvPicPr>
        <p:blipFill>
          <a:blip r:embed="rId2"/>
          <a:stretch>
            <a:fillRect/>
          </a:stretch>
        </p:blipFill>
        <p:spPr>
          <a:xfrm>
            <a:off x="4743450" y="-1"/>
            <a:ext cx="7448550" cy="5723623"/>
          </a:xfrm>
          <a:prstGeom prst="rect">
            <a:avLst/>
          </a:prstGeom>
        </p:spPr>
      </p:pic>
      <p:pic>
        <p:nvPicPr>
          <p:cNvPr id="19" name="Picture 18">
            <a:extLst>
              <a:ext uri="{FF2B5EF4-FFF2-40B4-BE49-F238E27FC236}">
                <a16:creationId xmlns:a16="http://schemas.microsoft.com/office/drawing/2014/main" id="{FE5CF799-1E2C-3E8F-3FD3-14BE806BA01D}"/>
              </a:ext>
            </a:extLst>
          </p:cNvPr>
          <p:cNvPicPr>
            <a:picLocks noChangeAspect="1"/>
          </p:cNvPicPr>
          <p:nvPr userDrawn="1"/>
        </p:nvPicPr>
        <p:blipFill>
          <a:blip r:embed="rId3"/>
          <a:stretch>
            <a:fillRect/>
          </a:stretch>
        </p:blipFill>
        <p:spPr>
          <a:xfrm>
            <a:off x="685800" y="567189"/>
            <a:ext cx="1932454" cy="471036"/>
          </a:xfrm>
          <a:prstGeom prst="rect">
            <a:avLst/>
          </a:prstGeom>
        </p:spPr>
      </p:pic>
      <p:sp>
        <p:nvSpPr>
          <p:cNvPr id="21" name="Text Placeholder 3">
            <a:extLst>
              <a:ext uri="{FF2B5EF4-FFF2-40B4-BE49-F238E27FC236}">
                <a16:creationId xmlns:a16="http://schemas.microsoft.com/office/drawing/2014/main" id="{A360F794-5D16-EC07-856C-7DBF66D662F5}"/>
              </a:ext>
            </a:extLst>
          </p:cNvPr>
          <p:cNvSpPr>
            <a:spLocks noGrp="1"/>
          </p:cNvSpPr>
          <p:nvPr>
            <p:ph type="body" sz="half" idx="2" hasCustomPrompt="1"/>
          </p:nvPr>
        </p:nvSpPr>
        <p:spPr>
          <a:xfrm>
            <a:off x="685800" y="4448357"/>
            <a:ext cx="3932237" cy="170816"/>
          </a:xfrm>
          <a:prstGeom prst="rect">
            <a:avLst/>
          </a:prstGeom>
        </p:spPr>
        <p:txBody>
          <a:bodyPr lIns="0" tIns="0" rIns="0" bIns="0" anchor="b" anchorCtr="0">
            <a:spAutoFit/>
          </a:bodyPr>
          <a:lstStyle>
            <a:lvl1pPr marL="0" indent="0">
              <a:buNone/>
              <a:defRPr lang="en-GB" sz="1200" b="1" i="0" kern="1200" dirty="0" smtClean="0">
                <a:solidFill>
                  <a:srgbClr val="F37021"/>
                </a:solidFill>
                <a:latin typeface="Poppins SemiBold" pitchFamily="2" charset="77"/>
                <a:ea typeface="+mj-ea"/>
                <a:cs typeface="Poppins Semi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907305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503F3-6310-9D18-1AAD-1BCAA1871AA3}"/>
              </a:ext>
            </a:extLst>
          </p:cNvPr>
          <p:cNvSpPr>
            <a:spLocks noGrp="1"/>
          </p:cNvSpPr>
          <p:nvPr>
            <p:ph type="title"/>
          </p:nvPr>
        </p:nvSpPr>
        <p:spPr>
          <a:xfrm>
            <a:off x="838201" y="1145289"/>
            <a:ext cx="4762500" cy="898708"/>
          </a:xfrm>
        </p:spPr>
        <p:txBody>
          <a:bodyPr lIns="0" tIns="0" rIns="0" bIns="0">
            <a:spAutoFit/>
          </a:bodyPr>
          <a:lstStyle>
            <a:lvl1pPr>
              <a:defRPr lang="en-BE" sz="3200" kern="1200" dirty="0">
                <a:solidFill>
                  <a:srgbClr val="0B182D"/>
                </a:solidFill>
                <a:latin typeface="Poppins" pitchFamily="2" charset="77"/>
                <a:ea typeface="+mj-ea"/>
                <a:cs typeface="Poppins" pitchFamily="2" charset="77"/>
              </a:defRPr>
            </a:lvl1pPr>
          </a:lstStyle>
          <a:p>
            <a:r>
              <a:rPr lang="en-GB" dirty="0"/>
              <a:t>Click to edit Master title style</a:t>
            </a:r>
            <a:endParaRPr lang="en-BE" dirty="0"/>
          </a:p>
        </p:txBody>
      </p:sp>
      <p:sp>
        <p:nvSpPr>
          <p:cNvPr id="7" name="Picture Placeholder 2">
            <a:extLst>
              <a:ext uri="{FF2B5EF4-FFF2-40B4-BE49-F238E27FC236}">
                <a16:creationId xmlns:a16="http://schemas.microsoft.com/office/drawing/2014/main" id="{CF235465-158E-32C0-9F05-CC4F3DBDAB8A}"/>
              </a:ext>
            </a:extLst>
          </p:cNvPr>
          <p:cNvSpPr>
            <a:spLocks noGrp="1"/>
          </p:cNvSpPr>
          <p:nvPr>
            <p:ph type="pic" idx="10"/>
          </p:nvPr>
        </p:nvSpPr>
        <p:spPr>
          <a:xfrm>
            <a:off x="6305550" y="219075"/>
            <a:ext cx="5667375" cy="6419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dirty="0"/>
          </a:p>
        </p:txBody>
      </p:sp>
      <p:sp>
        <p:nvSpPr>
          <p:cNvPr id="9" name="Text Placeholder 3">
            <a:extLst>
              <a:ext uri="{FF2B5EF4-FFF2-40B4-BE49-F238E27FC236}">
                <a16:creationId xmlns:a16="http://schemas.microsoft.com/office/drawing/2014/main" id="{506A3B12-ACE0-5B90-21F9-F45F52F82F48}"/>
              </a:ext>
            </a:extLst>
          </p:cNvPr>
          <p:cNvSpPr>
            <a:spLocks noGrp="1"/>
          </p:cNvSpPr>
          <p:nvPr>
            <p:ph type="body" sz="half" idx="11" hasCustomPrompt="1"/>
          </p:nvPr>
        </p:nvSpPr>
        <p:spPr>
          <a:xfrm>
            <a:off x="838201" y="764289"/>
            <a:ext cx="3067050" cy="170816"/>
          </a:xfrm>
          <a:prstGeom prst="rect">
            <a:avLst/>
          </a:prstGeom>
        </p:spPr>
        <p:txBody>
          <a:bodyPr wrap="square" lIns="0" tIns="0" rIns="0" bIns="0" anchor="b" anchorCtr="0">
            <a:spAutoFit/>
          </a:bodyPr>
          <a:lstStyle>
            <a:lvl1pPr marL="0" indent="0">
              <a:buNone/>
              <a:defRPr lang="en-GB" sz="1200" b="1" i="0" kern="1200" dirty="0" smtClean="0">
                <a:solidFill>
                  <a:srgbClr val="F37021"/>
                </a:solidFill>
                <a:latin typeface="Poppins SemiBold" pitchFamily="2" charset="77"/>
                <a:ea typeface="+mj-ea"/>
                <a:cs typeface="Poppins Semi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8" name="Text Placeholder 3">
            <a:extLst>
              <a:ext uri="{FF2B5EF4-FFF2-40B4-BE49-F238E27FC236}">
                <a16:creationId xmlns:a16="http://schemas.microsoft.com/office/drawing/2014/main" id="{5789B9C0-B46D-E381-AAE6-5BF10A5F27D4}"/>
              </a:ext>
            </a:extLst>
          </p:cNvPr>
          <p:cNvSpPr>
            <a:spLocks noGrp="1"/>
          </p:cNvSpPr>
          <p:nvPr>
            <p:ph type="body" sz="half" idx="12"/>
          </p:nvPr>
        </p:nvSpPr>
        <p:spPr>
          <a:xfrm>
            <a:off x="838202" y="2254180"/>
            <a:ext cx="4762500" cy="320088"/>
          </a:xfrm>
          <a:prstGeom prst="rect">
            <a:avLst/>
          </a:prstGeom>
        </p:spPr>
        <p:txBody>
          <a:bodyPr wrap="square" lIns="0" tIns="0" rIns="0" bIns="0" anchor="t" anchorCtr="0">
            <a:spAutoFit/>
          </a:bodyPr>
          <a:lstStyle>
            <a:lvl1pPr marL="0" indent="0">
              <a:lnSpc>
                <a:spcPct val="120000"/>
              </a:lnSpc>
              <a:buNone/>
              <a:defRPr lang="en-GB" sz="1600" b="0" i="0" kern="1200" dirty="0">
                <a:solidFill>
                  <a:srgbClr val="0B182D"/>
                </a:solidFill>
                <a:latin typeface="Poppins Light" pitchFamily="2" charset="77"/>
                <a:ea typeface="+mn-ea"/>
                <a:cs typeface="Poppins 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40000"/>
              </a:lnSpc>
              <a:spcBef>
                <a:spcPts val="1000"/>
              </a:spcBef>
              <a:buFont typeface="Arial" panose="020B0604020202020204" pitchFamily="34" charset="0"/>
              <a:buNone/>
            </a:pPr>
            <a:r>
              <a:rPr lang="en-GB" dirty="0"/>
              <a:t>Click to edit Master text styles</a:t>
            </a:r>
          </a:p>
        </p:txBody>
      </p:sp>
    </p:spTree>
    <p:extLst>
      <p:ext uri="{BB962C8B-B14F-4D97-AF65-F5344CB8AC3E}">
        <p14:creationId xmlns:p14="http://schemas.microsoft.com/office/powerpoint/2010/main" val="4197897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descr="A blue and orange pixelated background&#10;&#10;AI-generated content may be incorrect.">
            <a:extLst>
              <a:ext uri="{FF2B5EF4-FFF2-40B4-BE49-F238E27FC236}">
                <a16:creationId xmlns:a16="http://schemas.microsoft.com/office/drawing/2014/main" id="{A929CF54-5FB0-9DCB-3A0A-5AF38F4DEBC5}"/>
              </a:ext>
            </a:extLst>
          </p:cNvPr>
          <p:cNvPicPr>
            <a:picLocks noChangeAspect="1"/>
          </p:cNvPicPr>
          <p:nvPr userDrawn="1"/>
        </p:nvPicPr>
        <p:blipFill>
          <a:blip r:embed="rId2"/>
          <a:srcRect l="52323" r="12941"/>
          <a:stretch>
            <a:fillRect/>
          </a:stretch>
        </p:blipFill>
        <p:spPr>
          <a:xfrm>
            <a:off x="8305800" y="0"/>
            <a:ext cx="3886200" cy="6858000"/>
          </a:xfrm>
          <a:prstGeom prst="rect">
            <a:avLst/>
          </a:prstGeom>
        </p:spPr>
      </p:pic>
      <p:sp>
        <p:nvSpPr>
          <p:cNvPr id="2" name="Title 1">
            <a:extLst>
              <a:ext uri="{FF2B5EF4-FFF2-40B4-BE49-F238E27FC236}">
                <a16:creationId xmlns:a16="http://schemas.microsoft.com/office/drawing/2014/main" id="{7BB42DCF-9DAF-A697-FFA6-DA188CCE34B9}"/>
              </a:ext>
            </a:extLst>
          </p:cNvPr>
          <p:cNvSpPr>
            <a:spLocks noGrp="1"/>
          </p:cNvSpPr>
          <p:nvPr>
            <p:ph type="title"/>
          </p:nvPr>
        </p:nvSpPr>
        <p:spPr>
          <a:xfrm>
            <a:off x="831849" y="768350"/>
            <a:ext cx="3521075" cy="898708"/>
          </a:xfrm>
        </p:spPr>
        <p:txBody>
          <a:bodyPr wrap="square" lIns="0" tIns="0" rIns="0" bIns="0" anchor="t" anchorCtr="0">
            <a:spAutoFit/>
          </a:bodyPr>
          <a:lstStyle>
            <a:lvl1pPr>
              <a:defRPr lang="en-BE" sz="3200" kern="1200" dirty="0">
                <a:solidFill>
                  <a:srgbClr val="0B182D"/>
                </a:solidFill>
                <a:latin typeface="Poppins" pitchFamily="2" charset="77"/>
                <a:ea typeface="+mj-ea"/>
                <a:cs typeface="Poppins" pitchFamily="2" charset="77"/>
              </a:defRPr>
            </a:lvl1pPr>
          </a:lstStyle>
          <a:p>
            <a:r>
              <a:rPr lang="en-GB" dirty="0"/>
              <a:t>Click to edit Master title style</a:t>
            </a:r>
            <a:endParaRPr lang="en-BE" dirty="0"/>
          </a:p>
        </p:txBody>
      </p:sp>
      <p:sp>
        <p:nvSpPr>
          <p:cNvPr id="8" name="Text Placeholder 3">
            <a:extLst>
              <a:ext uri="{FF2B5EF4-FFF2-40B4-BE49-F238E27FC236}">
                <a16:creationId xmlns:a16="http://schemas.microsoft.com/office/drawing/2014/main" id="{C808DC2C-075E-3449-2C0D-1FB4994B18D1}"/>
              </a:ext>
            </a:extLst>
          </p:cNvPr>
          <p:cNvSpPr>
            <a:spLocks noGrp="1"/>
          </p:cNvSpPr>
          <p:nvPr>
            <p:ph type="body" sz="half" idx="11"/>
          </p:nvPr>
        </p:nvSpPr>
        <p:spPr>
          <a:xfrm>
            <a:off x="831849" y="5806496"/>
            <a:ext cx="3521074" cy="283154"/>
          </a:xfrm>
          <a:prstGeom prst="rect">
            <a:avLst/>
          </a:prstGeom>
        </p:spPr>
        <p:txBody>
          <a:bodyPr wrap="square" lIns="0" tIns="0" rIns="0" bIns="0" anchor="b" anchorCtr="0">
            <a:spAutoFit/>
          </a:bodyPr>
          <a:lstStyle>
            <a:lvl1pPr marL="0" indent="0">
              <a:lnSpc>
                <a:spcPct val="120000"/>
              </a:lnSpc>
              <a:buNone/>
              <a:defRPr sz="1600" b="0" i="0">
                <a:solidFill>
                  <a:srgbClr val="0B182D"/>
                </a:solidFill>
                <a:latin typeface="Poppins Light" pitchFamily="2" charset="77"/>
                <a:cs typeface="Poppins 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9" name="Picture Placeholder 2">
            <a:extLst>
              <a:ext uri="{FF2B5EF4-FFF2-40B4-BE49-F238E27FC236}">
                <a16:creationId xmlns:a16="http://schemas.microsoft.com/office/drawing/2014/main" id="{EECF79CA-202D-01A3-5CB8-E853ED067D21}"/>
              </a:ext>
            </a:extLst>
          </p:cNvPr>
          <p:cNvSpPr>
            <a:spLocks noGrp="1"/>
          </p:cNvSpPr>
          <p:nvPr>
            <p:ph type="pic" idx="1"/>
          </p:nvPr>
        </p:nvSpPr>
        <p:spPr>
          <a:xfrm>
            <a:off x="6339980" y="1459684"/>
            <a:ext cx="3886200" cy="539831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dirty="0"/>
          </a:p>
        </p:txBody>
      </p:sp>
      <p:sp>
        <p:nvSpPr>
          <p:cNvPr id="11" name="Text Placeholder 3">
            <a:extLst>
              <a:ext uri="{FF2B5EF4-FFF2-40B4-BE49-F238E27FC236}">
                <a16:creationId xmlns:a16="http://schemas.microsoft.com/office/drawing/2014/main" id="{ECC1C75E-0F6A-4E21-AF09-639D642EB4A0}"/>
              </a:ext>
            </a:extLst>
          </p:cNvPr>
          <p:cNvSpPr>
            <a:spLocks noGrp="1"/>
          </p:cNvSpPr>
          <p:nvPr>
            <p:ph type="body" sz="half" idx="10" hasCustomPrompt="1"/>
          </p:nvPr>
        </p:nvSpPr>
        <p:spPr>
          <a:xfrm>
            <a:off x="819151" y="5240082"/>
            <a:ext cx="3521074" cy="170816"/>
          </a:xfrm>
          <a:prstGeom prst="rect">
            <a:avLst/>
          </a:prstGeom>
        </p:spPr>
        <p:txBody>
          <a:bodyPr wrap="square" lIns="0" tIns="0" rIns="0" bIns="0" anchor="b" anchorCtr="0">
            <a:spAutoFit/>
          </a:bodyPr>
          <a:lstStyle>
            <a:lvl1pPr marL="0" indent="0">
              <a:buNone/>
              <a:defRPr lang="en-GB" sz="1200" b="1" i="0" kern="1200" dirty="0" smtClean="0">
                <a:solidFill>
                  <a:srgbClr val="F37021"/>
                </a:solidFill>
                <a:latin typeface="Poppins SemiBold" pitchFamily="2" charset="77"/>
                <a:ea typeface="+mj-ea"/>
                <a:cs typeface="Poppins Semi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1177626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C2B9B0-B8E8-8EF1-6133-473860E1662F}"/>
              </a:ext>
            </a:extLst>
          </p:cNvPr>
          <p:cNvSpPr/>
          <p:nvPr userDrawn="1"/>
        </p:nvSpPr>
        <p:spPr>
          <a:xfrm>
            <a:off x="6096000" y="0"/>
            <a:ext cx="6096000" cy="6858000"/>
          </a:xfrm>
          <a:prstGeom prst="rect">
            <a:avLst/>
          </a:prstGeom>
          <a:solidFill>
            <a:srgbClr val="B0DFF5"/>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le 1">
            <a:extLst>
              <a:ext uri="{FF2B5EF4-FFF2-40B4-BE49-F238E27FC236}">
                <a16:creationId xmlns:a16="http://schemas.microsoft.com/office/drawing/2014/main" id="{C20F9004-CD22-2C15-B2B1-0A0EE9AA66CD}"/>
              </a:ext>
            </a:extLst>
          </p:cNvPr>
          <p:cNvSpPr>
            <a:spLocks noGrp="1"/>
          </p:cNvSpPr>
          <p:nvPr>
            <p:ph type="title"/>
          </p:nvPr>
        </p:nvSpPr>
        <p:spPr>
          <a:xfrm>
            <a:off x="657226" y="1190071"/>
            <a:ext cx="3305174" cy="898708"/>
          </a:xfrm>
        </p:spPr>
        <p:txBody>
          <a:bodyPr wrap="square" lIns="0" tIns="0" rIns="0" bIns="0" anchor="t" anchorCtr="0">
            <a:spAutoFit/>
          </a:bodyPr>
          <a:lstStyle>
            <a:lvl1pPr>
              <a:defRPr sz="3200">
                <a:solidFill>
                  <a:srgbClr val="0B182D"/>
                </a:solidFill>
                <a:latin typeface="Poppins" pitchFamily="2" charset="77"/>
                <a:cs typeface="Poppins" pitchFamily="2" charset="77"/>
              </a:defRPr>
            </a:lvl1pPr>
          </a:lstStyle>
          <a:p>
            <a:r>
              <a:rPr lang="en-GB" dirty="0"/>
              <a:t>Click to edit Master title style</a:t>
            </a:r>
            <a:endParaRPr lang="en-BE" dirty="0"/>
          </a:p>
        </p:txBody>
      </p:sp>
      <p:sp>
        <p:nvSpPr>
          <p:cNvPr id="6" name="Picture Placeholder 2">
            <a:extLst>
              <a:ext uri="{FF2B5EF4-FFF2-40B4-BE49-F238E27FC236}">
                <a16:creationId xmlns:a16="http://schemas.microsoft.com/office/drawing/2014/main" id="{96416C33-79D6-7769-8826-650E596636A0}"/>
              </a:ext>
            </a:extLst>
          </p:cNvPr>
          <p:cNvSpPr>
            <a:spLocks noGrp="1"/>
          </p:cNvSpPr>
          <p:nvPr>
            <p:ph type="pic" idx="1"/>
          </p:nvPr>
        </p:nvSpPr>
        <p:spPr>
          <a:xfrm>
            <a:off x="4521001" y="797005"/>
            <a:ext cx="3149997" cy="543480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7" name="Text Placeholder 3">
            <a:extLst>
              <a:ext uri="{FF2B5EF4-FFF2-40B4-BE49-F238E27FC236}">
                <a16:creationId xmlns:a16="http://schemas.microsoft.com/office/drawing/2014/main" id="{A33F46FF-5A60-4CEF-8594-D32DFFE6C2B1}"/>
              </a:ext>
            </a:extLst>
          </p:cNvPr>
          <p:cNvSpPr>
            <a:spLocks noGrp="1"/>
          </p:cNvSpPr>
          <p:nvPr>
            <p:ph type="body" sz="half" idx="2"/>
          </p:nvPr>
        </p:nvSpPr>
        <p:spPr>
          <a:xfrm>
            <a:off x="657225" y="2530205"/>
            <a:ext cx="3305175" cy="320088"/>
          </a:xfrm>
          <a:prstGeom prst="rect">
            <a:avLst/>
          </a:prstGeom>
        </p:spPr>
        <p:txBody>
          <a:bodyPr wrap="square" lIns="0" tIns="0" rIns="0" bIns="0">
            <a:spAutoFit/>
          </a:bodyPr>
          <a:lstStyle>
            <a:lvl1pPr marL="0" indent="0">
              <a:lnSpc>
                <a:spcPct val="120000"/>
              </a:lnSpc>
              <a:buNone/>
              <a:defRPr lang="en-GB" sz="1600" b="0" i="0" kern="1200" dirty="0">
                <a:solidFill>
                  <a:srgbClr val="0B182D"/>
                </a:solidFill>
                <a:latin typeface="Poppins Light" pitchFamily="2" charset="77"/>
                <a:ea typeface="+mn-ea"/>
                <a:cs typeface="Poppins 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40000"/>
              </a:lnSpc>
              <a:spcBef>
                <a:spcPts val="1000"/>
              </a:spcBef>
              <a:buFont typeface="Arial" panose="020B0604020202020204" pitchFamily="34" charset="0"/>
              <a:buNone/>
            </a:pPr>
            <a:r>
              <a:rPr lang="en-GB" dirty="0"/>
              <a:t>Click to edit Master text styles</a:t>
            </a:r>
          </a:p>
        </p:txBody>
      </p:sp>
      <p:sp>
        <p:nvSpPr>
          <p:cNvPr id="11" name="Text Placeholder 3">
            <a:extLst>
              <a:ext uri="{FF2B5EF4-FFF2-40B4-BE49-F238E27FC236}">
                <a16:creationId xmlns:a16="http://schemas.microsoft.com/office/drawing/2014/main" id="{53A3B97F-3DE4-5E37-F334-20E864182E9B}"/>
              </a:ext>
            </a:extLst>
          </p:cNvPr>
          <p:cNvSpPr>
            <a:spLocks noGrp="1"/>
          </p:cNvSpPr>
          <p:nvPr>
            <p:ph type="body" sz="half" idx="10" hasCustomPrompt="1"/>
          </p:nvPr>
        </p:nvSpPr>
        <p:spPr>
          <a:xfrm>
            <a:off x="657226" y="797005"/>
            <a:ext cx="3067050" cy="170816"/>
          </a:xfrm>
          <a:prstGeom prst="rect">
            <a:avLst/>
          </a:prstGeom>
        </p:spPr>
        <p:txBody>
          <a:bodyPr wrap="square" lIns="0" tIns="0" rIns="0" bIns="0" anchor="b" anchorCtr="0">
            <a:spAutoFit/>
          </a:bodyPr>
          <a:lstStyle>
            <a:lvl1pPr marL="0" indent="0">
              <a:buNone/>
              <a:defRPr lang="en-GB" sz="1200" b="1" i="0" kern="1200" dirty="0" smtClean="0">
                <a:solidFill>
                  <a:srgbClr val="F37021"/>
                </a:solidFill>
                <a:latin typeface="Poppins SemiBold" pitchFamily="2" charset="77"/>
                <a:ea typeface="+mj-ea"/>
                <a:cs typeface="Poppins Semi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2" name="Text Placeholder 3">
            <a:extLst>
              <a:ext uri="{FF2B5EF4-FFF2-40B4-BE49-F238E27FC236}">
                <a16:creationId xmlns:a16="http://schemas.microsoft.com/office/drawing/2014/main" id="{FD4C26C2-5ACE-2060-27F7-5D1B9163A2EB}"/>
              </a:ext>
            </a:extLst>
          </p:cNvPr>
          <p:cNvSpPr>
            <a:spLocks noGrp="1"/>
          </p:cNvSpPr>
          <p:nvPr>
            <p:ph type="body" sz="half" idx="11"/>
          </p:nvPr>
        </p:nvSpPr>
        <p:spPr>
          <a:xfrm>
            <a:off x="8622654" y="4755569"/>
            <a:ext cx="2617689" cy="578620"/>
          </a:xfrm>
          <a:prstGeom prst="rect">
            <a:avLst/>
          </a:prstGeom>
        </p:spPr>
        <p:txBody>
          <a:bodyPr wrap="square" lIns="0" tIns="0" rIns="0" bIns="0" anchor="b" anchorCtr="0">
            <a:spAutoFit/>
          </a:bodyPr>
          <a:lstStyle>
            <a:lvl1pPr marL="0" indent="0">
              <a:lnSpc>
                <a:spcPct val="120000"/>
              </a:lnSpc>
              <a:buNone/>
              <a:defRPr sz="1600" b="0" i="0">
                <a:solidFill>
                  <a:srgbClr val="0B182D"/>
                </a:solidFill>
                <a:latin typeface="Poppins Light" pitchFamily="2" charset="77"/>
                <a:cs typeface="Poppins 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3" name="Rectangle 2">
            <a:extLst>
              <a:ext uri="{FF2B5EF4-FFF2-40B4-BE49-F238E27FC236}">
                <a16:creationId xmlns:a16="http://schemas.microsoft.com/office/drawing/2014/main" id="{41A5D5F5-0E3A-E111-C05E-324B25AEDE52}"/>
              </a:ext>
            </a:extLst>
          </p:cNvPr>
          <p:cNvSpPr/>
          <p:nvPr userDrawn="1"/>
        </p:nvSpPr>
        <p:spPr>
          <a:xfrm>
            <a:off x="8622654" y="5694916"/>
            <a:ext cx="2617689" cy="53689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 name="Text Placeholder 3">
            <a:extLst>
              <a:ext uri="{FF2B5EF4-FFF2-40B4-BE49-F238E27FC236}">
                <a16:creationId xmlns:a16="http://schemas.microsoft.com/office/drawing/2014/main" id="{7777E171-3509-C4BF-4446-0617412120D3}"/>
              </a:ext>
            </a:extLst>
          </p:cNvPr>
          <p:cNvSpPr>
            <a:spLocks noGrp="1"/>
          </p:cNvSpPr>
          <p:nvPr>
            <p:ph type="body" sz="half" idx="12" hasCustomPrompt="1"/>
          </p:nvPr>
        </p:nvSpPr>
        <p:spPr>
          <a:xfrm>
            <a:off x="8871663" y="5826339"/>
            <a:ext cx="2067581" cy="280846"/>
          </a:xfrm>
          <a:prstGeom prst="rect">
            <a:avLst/>
          </a:prstGeom>
        </p:spPr>
        <p:txBody>
          <a:bodyPr wrap="square" lIns="0" tIns="0" rIns="0" bIns="0" anchor="b" anchorCtr="0">
            <a:spAutoFit/>
          </a:bodyPr>
          <a:lstStyle>
            <a:lvl1pPr marL="0" indent="0">
              <a:buNone/>
              <a:defRPr lang="en-GB" sz="1000" b="1" i="0" kern="1200" dirty="0" smtClean="0">
                <a:solidFill>
                  <a:schemeClr val="bg1"/>
                </a:solidFill>
                <a:latin typeface="Poppins SemiBold" pitchFamily="2" charset="77"/>
                <a:ea typeface="+mj-ea"/>
                <a:cs typeface="Poppins Semi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HIER KOMT BELANGRIJKE TEKST TE STAAN</a:t>
            </a:r>
          </a:p>
        </p:txBody>
      </p:sp>
    </p:spTree>
    <p:extLst>
      <p:ext uri="{BB962C8B-B14F-4D97-AF65-F5344CB8AC3E}">
        <p14:creationId xmlns:p14="http://schemas.microsoft.com/office/powerpoint/2010/main" val="3556650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26E1862F-0C98-71CC-ABC4-310BA30F917E}"/>
              </a:ext>
            </a:extLst>
          </p:cNvPr>
          <p:cNvSpPr>
            <a:spLocks noGrp="1"/>
          </p:cNvSpPr>
          <p:nvPr>
            <p:ph type="pic" idx="10"/>
          </p:nvPr>
        </p:nvSpPr>
        <p:spPr>
          <a:xfrm>
            <a:off x="677864" y="3667125"/>
            <a:ext cx="4227511" cy="256468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10" name="Title 1">
            <a:extLst>
              <a:ext uri="{FF2B5EF4-FFF2-40B4-BE49-F238E27FC236}">
                <a16:creationId xmlns:a16="http://schemas.microsoft.com/office/drawing/2014/main" id="{47F5F728-71F3-B8C8-DE46-58717369D096}"/>
              </a:ext>
            </a:extLst>
          </p:cNvPr>
          <p:cNvSpPr>
            <a:spLocks noGrp="1"/>
          </p:cNvSpPr>
          <p:nvPr>
            <p:ph type="title"/>
          </p:nvPr>
        </p:nvSpPr>
        <p:spPr>
          <a:xfrm>
            <a:off x="677864" y="1615298"/>
            <a:ext cx="3446462" cy="898708"/>
          </a:xfrm>
        </p:spPr>
        <p:txBody>
          <a:bodyPr wrap="square" lIns="0" tIns="0" rIns="0" bIns="0" anchor="t" anchorCtr="0">
            <a:spAutoFit/>
          </a:bodyPr>
          <a:lstStyle>
            <a:lvl1pPr>
              <a:defRPr lang="en-BE" sz="3200" kern="1200" dirty="0">
                <a:solidFill>
                  <a:srgbClr val="0B182D"/>
                </a:solidFill>
                <a:latin typeface="Poppins" pitchFamily="2" charset="77"/>
                <a:ea typeface="+mj-ea"/>
                <a:cs typeface="Poppins" pitchFamily="2" charset="77"/>
              </a:defRPr>
            </a:lvl1pPr>
          </a:lstStyle>
          <a:p>
            <a:r>
              <a:rPr lang="en-GB" dirty="0"/>
              <a:t>Click to edit Master title style</a:t>
            </a:r>
            <a:endParaRPr lang="en-BE" dirty="0"/>
          </a:p>
        </p:txBody>
      </p:sp>
      <p:sp>
        <p:nvSpPr>
          <p:cNvPr id="12" name="Text Placeholder 3">
            <a:extLst>
              <a:ext uri="{FF2B5EF4-FFF2-40B4-BE49-F238E27FC236}">
                <a16:creationId xmlns:a16="http://schemas.microsoft.com/office/drawing/2014/main" id="{C5BAE248-0200-6FE2-B9BF-BC3302C47955}"/>
              </a:ext>
            </a:extLst>
          </p:cNvPr>
          <p:cNvSpPr>
            <a:spLocks noGrp="1"/>
          </p:cNvSpPr>
          <p:nvPr>
            <p:ph type="body" sz="half" idx="11"/>
          </p:nvPr>
        </p:nvSpPr>
        <p:spPr>
          <a:xfrm>
            <a:off x="5086350" y="1202400"/>
            <a:ext cx="5217171" cy="320088"/>
          </a:xfrm>
          <a:prstGeom prst="rect">
            <a:avLst/>
          </a:prstGeom>
        </p:spPr>
        <p:txBody>
          <a:bodyPr wrap="square" lIns="0" tIns="0" rIns="0" bIns="0" anchor="t" anchorCtr="0">
            <a:spAutoFit/>
          </a:bodyPr>
          <a:lstStyle>
            <a:lvl1pPr marL="0" indent="0">
              <a:lnSpc>
                <a:spcPct val="120000"/>
              </a:lnSpc>
              <a:buNone/>
              <a:defRPr lang="en-GB" sz="1600" b="0" i="0" kern="1200" dirty="0">
                <a:solidFill>
                  <a:srgbClr val="0B182D"/>
                </a:solidFill>
                <a:latin typeface="Poppins Light" pitchFamily="2" charset="77"/>
                <a:ea typeface="+mn-ea"/>
                <a:cs typeface="Poppins 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40000"/>
              </a:lnSpc>
              <a:spcBef>
                <a:spcPts val="1000"/>
              </a:spcBef>
              <a:buFont typeface="Arial" panose="020B0604020202020204" pitchFamily="34" charset="0"/>
              <a:buNone/>
            </a:pPr>
            <a:r>
              <a:rPr lang="en-GB" dirty="0"/>
              <a:t>Click to edit Master text styles</a:t>
            </a:r>
          </a:p>
        </p:txBody>
      </p:sp>
      <p:sp>
        <p:nvSpPr>
          <p:cNvPr id="13" name="Picture Placeholder 2">
            <a:extLst>
              <a:ext uri="{FF2B5EF4-FFF2-40B4-BE49-F238E27FC236}">
                <a16:creationId xmlns:a16="http://schemas.microsoft.com/office/drawing/2014/main" id="{EFDB9CE3-1E80-FDFB-FD30-3FB2C6917F49}"/>
              </a:ext>
            </a:extLst>
          </p:cNvPr>
          <p:cNvSpPr>
            <a:spLocks noGrp="1"/>
          </p:cNvSpPr>
          <p:nvPr>
            <p:ph type="pic" idx="12"/>
          </p:nvPr>
        </p:nvSpPr>
        <p:spPr>
          <a:xfrm>
            <a:off x="5086350" y="3667125"/>
            <a:ext cx="6427786" cy="256468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14" name="Text Placeholder 3">
            <a:extLst>
              <a:ext uri="{FF2B5EF4-FFF2-40B4-BE49-F238E27FC236}">
                <a16:creationId xmlns:a16="http://schemas.microsoft.com/office/drawing/2014/main" id="{A98DF3F2-9ACB-5931-700A-BAF1CE8B7E02}"/>
              </a:ext>
            </a:extLst>
          </p:cNvPr>
          <p:cNvSpPr>
            <a:spLocks noGrp="1"/>
          </p:cNvSpPr>
          <p:nvPr>
            <p:ph type="body" sz="half" idx="13" hasCustomPrompt="1"/>
          </p:nvPr>
        </p:nvSpPr>
        <p:spPr>
          <a:xfrm>
            <a:off x="677864" y="1190071"/>
            <a:ext cx="3067050" cy="170816"/>
          </a:xfrm>
          <a:prstGeom prst="rect">
            <a:avLst/>
          </a:prstGeom>
        </p:spPr>
        <p:txBody>
          <a:bodyPr wrap="square" lIns="0" tIns="0" rIns="0" bIns="0" anchor="b" anchorCtr="0">
            <a:spAutoFit/>
          </a:bodyPr>
          <a:lstStyle>
            <a:lvl1pPr marL="0" indent="0">
              <a:buNone/>
              <a:defRPr lang="en-GB" sz="1200" b="1" i="0" kern="1200" dirty="0" smtClean="0">
                <a:solidFill>
                  <a:srgbClr val="F37021"/>
                </a:solidFill>
                <a:latin typeface="Poppins SemiBold" pitchFamily="2" charset="77"/>
                <a:ea typeface="+mj-ea"/>
                <a:cs typeface="Poppins Semi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152016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7F5F728-71F3-B8C8-DE46-58717369D096}"/>
              </a:ext>
            </a:extLst>
          </p:cNvPr>
          <p:cNvSpPr>
            <a:spLocks noGrp="1"/>
          </p:cNvSpPr>
          <p:nvPr>
            <p:ph type="title"/>
          </p:nvPr>
        </p:nvSpPr>
        <p:spPr>
          <a:xfrm>
            <a:off x="677864" y="1615298"/>
            <a:ext cx="4598986" cy="898708"/>
          </a:xfrm>
        </p:spPr>
        <p:txBody>
          <a:bodyPr wrap="square" lIns="0" tIns="0" rIns="0" bIns="0" anchor="t" anchorCtr="0">
            <a:spAutoFit/>
          </a:bodyPr>
          <a:lstStyle>
            <a:lvl1pPr>
              <a:defRPr lang="en-BE" sz="3200" kern="1200" dirty="0">
                <a:solidFill>
                  <a:srgbClr val="0B182D"/>
                </a:solidFill>
                <a:latin typeface="Poppins" pitchFamily="2" charset="77"/>
                <a:ea typeface="+mj-ea"/>
                <a:cs typeface="Poppins" pitchFamily="2" charset="77"/>
              </a:defRPr>
            </a:lvl1pPr>
          </a:lstStyle>
          <a:p>
            <a:r>
              <a:rPr lang="en-GB" dirty="0"/>
              <a:t>Click to edit Master title style</a:t>
            </a:r>
            <a:endParaRPr lang="en-BE" dirty="0"/>
          </a:p>
        </p:txBody>
      </p:sp>
      <p:sp>
        <p:nvSpPr>
          <p:cNvPr id="12" name="Text Placeholder 3">
            <a:extLst>
              <a:ext uri="{FF2B5EF4-FFF2-40B4-BE49-F238E27FC236}">
                <a16:creationId xmlns:a16="http://schemas.microsoft.com/office/drawing/2014/main" id="{C5BAE248-0200-6FE2-B9BF-BC3302C47955}"/>
              </a:ext>
            </a:extLst>
          </p:cNvPr>
          <p:cNvSpPr>
            <a:spLocks noGrp="1"/>
          </p:cNvSpPr>
          <p:nvPr>
            <p:ph type="body" sz="half" idx="11"/>
          </p:nvPr>
        </p:nvSpPr>
        <p:spPr>
          <a:xfrm>
            <a:off x="5276850" y="3783675"/>
            <a:ext cx="5217171" cy="320088"/>
          </a:xfrm>
          <a:prstGeom prst="rect">
            <a:avLst/>
          </a:prstGeom>
        </p:spPr>
        <p:txBody>
          <a:bodyPr wrap="square" lIns="0" tIns="0" rIns="0" bIns="0" anchor="t" anchorCtr="0">
            <a:spAutoFit/>
          </a:bodyPr>
          <a:lstStyle>
            <a:lvl1pPr marL="0" indent="0">
              <a:lnSpc>
                <a:spcPct val="120000"/>
              </a:lnSpc>
              <a:buNone/>
              <a:defRPr lang="en-GB" sz="1600" b="0" i="0" kern="1200" dirty="0">
                <a:solidFill>
                  <a:srgbClr val="0B182D"/>
                </a:solidFill>
                <a:latin typeface="Poppins Light" pitchFamily="2" charset="77"/>
                <a:ea typeface="+mn-ea"/>
                <a:cs typeface="Poppins 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40000"/>
              </a:lnSpc>
              <a:spcBef>
                <a:spcPts val="1000"/>
              </a:spcBef>
              <a:buFont typeface="Arial" panose="020B0604020202020204" pitchFamily="34" charset="0"/>
              <a:buNone/>
            </a:pPr>
            <a:r>
              <a:rPr lang="en-GB" dirty="0"/>
              <a:t>Click to edit Master text styles</a:t>
            </a:r>
          </a:p>
        </p:txBody>
      </p:sp>
      <p:sp>
        <p:nvSpPr>
          <p:cNvPr id="14" name="Text Placeholder 3">
            <a:extLst>
              <a:ext uri="{FF2B5EF4-FFF2-40B4-BE49-F238E27FC236}">
                <a16:creationId xmlns:a16="http://schemas.microsoft.com/office/drawing/2014/main" id="{A98DF3F2-9ACB-5931-700A-BAF1CE8B7E02}"/>
              </a:ext>
            </a:extLst>
          </p:cNvPr>
          <p:cNvSpPr>
            <a:spLocks noGrp="1"/>
          </p:cNvSpPr>
          <p:nvPr>
            <p:ph type="body" sz="half" idx="13" hasCustomPrompt="1"/>
          </p:nvPr>
        </p:nvSpPr>
        <p:spPr>
          <a:xfrm>
            <a:off x="677864" y="1190071"/>
            <a:ext cx="3067050" cy="170816"/>
          </a:xfrm>
          <a:prstGeom prst="rect">
            <a:avLst/>
          </a:prstGeom>
        </p:spPr>
        <p:txBody>
          <a:bodyPr wrap="square" lIns="0" tIns="0" rIns="0" bIns="0" anchor="b" anchorCtr="0">
            <a:spAutoFit/>
          </a:bodyPr>
          <a:lstStyle>
            <a:lvl1pPr marL="0" indent="0">
              <a:buNone/>
              <a:defRPr lang="en-GB" sz="1200" b="1" i="0" kern="1200" dirty="0" smtClean="0">
                <a:solidFill>
                  <a:srgbClr val="F37021"/>
                </a:solidFill>
                <a:latin typeface="Poppins SemiBold" pitchFamily="2" charset="77"/>
                <a:ea typeface="+mj-ea"/>
                <a:cs typeface="Poppins Semi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450851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450620-8DA3-EF26-C41F-0ABDC07CD8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Tree>
    <p:extLst>
      <p:ext uri="{BB962C8B-B14F-4D97-AF65-F5344CB8AC3E}">
        <p14:creationId xmlns:p14="http://schemas.microsoft.com/office/powerpoint/2010/main" val="786197759"/>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4" r:id="rId5"/>
    <p:sldLayoutId id="2147483656" r:id="rId6"/>
    <p:sldLayoutId id="21474836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59DAC-F0D6-52CF-31C0-65D0A08457A1}"/>
              </a:ext>
            </a:extLst>
          </p:cNvPr>
          <p:cNvSpPr>
            <a:spLocks noGrp="1"/>
          </p:cNvSpPr>
          <p:nvPr>
            <p:ph type="ctrTitle"/>
          </p:nvPr>
        </p:nvSpPr>
        <p:spPr/>
        <p:txBody>
          <a:bodyPr/>
          <a:lstStyle/>
          <a:p>
            <a:r>
              <a:rPr lang="en-BE" dirty="0"/>
              <a:t>Titel van de presentatie</a:t>
            </a:r>
          </a:p>
        </p:txBody>
      </p:sp>
    </p:spTree>
    <p:extLst>
      <p:ext uri="{BB962C8B-B14F-4D97-AF65-F5344CB8AC3E}">
        <p14:creationId xmlns:p14="http://schemas.microsoft.com/office/powerpoint/2010/main" val="2234986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3435D-CFD0-AC51-7E45-D0A3B5DA5FE8}"/>
              </a:ext>
            </a:extLst>
          </p:cNvPr>
          <p:cNvSpPr>
            <a:spLocks noGrp="1"/>
          </p:cNvSpPr>
          <p:nvPr>
            <p:ph type="ctrTitle"/>
          </p:nvPr>
        </p:nvSpPr>
        <p:spPr>
          <a:xfrm>
            <a:off x="685801" y="4942750"/>
            <a:ext cx="4918045" cy="1348061"/>
          </a:xfrm>
        </p:spPr>
        <p:txBody>
          <a:bodyPr/>
          <a:lstStyle/>
          <a:p>
            <a:r>
              <a:rPr lang="en-BE" dirty="0"/>
              <a:t>Hier komt de titel te staan</a:t>
            </a:r>
          </a:p>
        </p:txBody>
      </p:sp>
      <p:sp>
        <p:nvSpPr>
          <p:cNvPr id="3" name="Text Placeholder 2">
            <a:extLst>
              <a:ext uri="{FF2B5EF4-FFF2-40B4-BE49-F238E27FC236}">
                <a16:creationId xmlns:a16="http://schemas.microsoft.com/office/drawing/2014/main" id="{CE79CC44-7346-90A6-CD9E-21E271F2AA39}"/>
              </a:ext>
            </a:extLst>
          </p:cNvPr>
          <p:cNvSpPr>
            <a:spLocks noGrp="1"/>
          </p:cNvSpPr>
          <p:nvPr>
            <p:ph type="body" sz="half" idx="2"/>
          </p:nvPr>
        </p:nvSpPr>
        <p:spPr/>
        <p:txBody>
          <a:bodyPr/>
          <a:lstStyle/>
          <a:p>
            <a:r>
              <a:rPr lang="en-BE" dirty="0"/>
              <a:t>SUBTITEL KOMT HIER</a:t>
            </a:r>
          </a:p>
        </p:txBody>
      </p:sp>
    </p:spTree>
    <p:extLst>
      <p:ext uri="{BB962C8B-B14F-4D97-AF65-F5344CB8AC3E}">
        <p14:creationId xmlns:p14="http://schemas.microsoft.com/office/powerpoint/2010/main" val="164343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99E4-7AA3-58B0-447E-FB8BC38756D2}"/>
              </a:ext>
            </a:extLst>
          </p:cNvPr>
          <p:cNvSpPr>
            <a:spLocks noGrp="1"/>
          </p:cNvSpPr>
          <p:nvPr>
            <p:ph type="title"/>
          </p:nvPr>
        </p:nvSpPr>
        <p:spPr/>
        <p:txBody>
          <a:bodyPr/>
          <a:lstStyle/>
          <a:p>
            <a:r>
              <a:rPr lang="en-BE" dirty="0"/>
              <a:t>Hier komt een titel</a:t>
            </a:r>
            <a:br>
              <a:rPr lang="en-BE" dirty="0"/>
            </a:br>
            <a:r>
              <a:rPr lang="en-BE" dirty="0"/>
              <a:t>te staan</a:t>
            </a:r>
          </a:p>
        </p:txBody>
      </p:sp>
      <p:pic>
        <p:nvPicPr>
          <p:cNvPr id="7" name="Picture Placeholder 6">
            <a:extLst>
              <a:ext uri="{FF2B5EF4-FFF2-40B4-BE49-F238E27FC236}">
                <a16:creationId xmlns:a16="http://schemas.microsoft.com/office/drawing/2014/main" id="{73C38876-AFCF-8BC1-8B17-6FED7DB4D327}"/>
              </a:ext>
            </a:extLst>
          </p:cNvPr>
          <p:cNvPicPr>
            <a:picLocks noGrp="1" noChangeAspect="1"/>
          </p:cNvPicPr>
          <p:nvPr>
            <p:ph type="pic" idx="10"/>
          </p:nvPr>
        </p:nvPicPr>
        <p:blipFill>
          <a:blip r:embed="rId2"/>
          <a:srcRect t="12241" b="12241"/>
          <a:stretch/>
        </p:blipFill>
        <p:spPr/>
      </p:pic>
      <p:sp>
        <p:nvSpPr>
          <p:cNvPr id="5" name="Text Placeholder 4">
            <a:extLst>
              <a:ext uri="{FF2B5EF4-FFF2-40B4-BE49-F238E27FC236}">
                <a16:creationId xmlns:a16="http://schemas.microsoft.com/office/drawing/2014/main" id="{EC26F2F8-4709-782E-F57C-3521B0B7C789}"/>
              </a:ext>
            </a:extLst>
          </p:cNvPr>
          <p:cNvSpPr>
            <a:spLocks noGrp="1"/>
          </p:cNvSpPr>
          <p:nvPr>
            <p:ph type="body" sz="half" idx="11"/>
          </p:nvPr>
        </p:nvSpPr>
        <p:spPr/>
        <p:txBody>
          <a:bodyPr/>
          <a:lstStyle/>
          <a:p>
            <a:r>
              <a:rPr lang="en-BE" dirty="0"/>
              <a:t>SUBTITEL KOMT HIER</a:t>
            </a:r>
          </a:p>
        </p:txBody>
      </p:sp>
      <p:sp>
        <p:nvSpPr>
          <p:cNvPr id="9" name="Text Placeholder 8">
            <a:extLst>
              <a:ext uri="{FF2B5EF4-FFF2-40B4-BE49-F238E27FC236}">
                <a16:creationId xmlns:a16="http://schemas.microsoft.com/office/drawing/2014/main" id="{AE035BBD-6F0C-DAC3-EC2F-3AD4377D7195}"/>
              </a:ext>
            </a:extLst>
          </p:cNvPr>
          <p:cNvSpPr>
            <a:spLocks noGrp="1"/>
          </p:cNvSpPr>
          <p:nvPr>
            <p:ph type="body" sz="half" idx="12"/>
          </p:nvPr>
        </p:nvSpPr>
        <p:spPr>
          <a:xfrm>
            <a:off x="838202" y="2254180"/>
            <a:ext cx="4762500" cy="2351413"/>
          </a:xfrm>
        </p:spPr>
        <p:txBody>
          <a:body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esse </a:t>
            </a:r>
            <a:r>
              <a:rPr lang="en-GB" dirty="0" err="1"/>
              <a:t>cillum</a:t>
            </a:r>
            <a:r>
              <a:rPr lang="en-GB" dirty="0"/>
              <a:t> dolore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a:t>
            </a:r>
            <a:endParaRPr lang="en-BE" dirty="0"/>
          </a:p>
        </p:txBody>
      </p:sp>
    </p:spTree>
    <p:extLst>
      <p:ext uri="{BB962C8B-B14F-4D97-AF65-F5344CB8AC3E}">
        <p14:creationId xmlns:p14="http://schemas.microsoft.com/office/powerpoint/2010/main" val="2012012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0387-7001-7E09-1B73-E54AB492B197}"/>
              </a:ext>
            </a:extLst>
          </p:cNvPr>
          <p:cNvSpPr>
            <a:spLocks noGrp="1"/>
          </p:cNvSpPr>
          <p:nvPr>
            <p:ph type="title"/>
          </p:nvPr>
        </p:nvSpPr>
        <p:spPr>
          <a:xfrm>
            <a:off x="831849" y="768350"/>
            <a:ext cx="3521075" cy="898708"/>
          </a:xfrm>
        </p:spPr>
        <p:txBody>
          <a:bodyPr/>
          <a:lstStyle/>
          <a:p>
            <a:r>
              <a:rPr lang="en-BE" dirty="0"/>
              <a:t>Hier komt een titel te staan</a:t>
            </a:r>
          </a:p>
        </p:txBody>
      </p:sp>
      <p:sp>
        <p:nvSpPr>
          <p:cNvPr id="3" name="Text Placeholder 2">
            <a:extLst>
              <a:ext uri="{FF2B5EF4-FFF2-40B4-BE49-F238E27FC236}">
                <a16:creationId xmlns:a16="http://schemas.microsoft.com/office/drawing/2014/main" id="{B98B2E0B-AD38-FD49-203C-2F6593739A88}"/>
              </a:ext>
            </a:extLst>
          </p:cNvPr>
          <p:cNvSpPr>
            <a:spLocks noGrp="1"/>
          </p:cNvSpPr>
          <p:nvPr>
            <p:ph type="body" sz="half" idx="11"/>
          </p:nvPr>
        </p:nvSpPr>
        <p:spPr>
          <a:xfrm>
            <a:off x="831848" y="4735433"/>
            <a:ext cx="3521075" cy="1354217"/>
          </a:xfrm>
        </p:spPr>
        <p:txBody>
          <a:body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a:t>
            </a:r>
            <a:endParaRPr lang="en-BE" dirty="0"/>
          </a:p>
        </p:txBody>
      </p:sp>
      <p:pic>
        <p:nvPicPr>
          <p:cNvPr id="7" name="Picture Placeholder 6">
            <a:extLst>
              <a:ext uri="{FF2B5EF4-FFF2-40B4-BE49-F238E27FC236}">
                <a16:creationId xmlns:a16="http://schemas.microsoft.com/office/drawing/2014/main" id="{C5B18775-00D9-4A44-E42C-75A8E63AF207}"/>
              </a:ext>
            </a:extLst>
          </p:cNvPr>
          <p:cNvPicPr>
            <a:picLocks noGrp="1" noChangeAspect="1"/>
          </p:cNvPicPr>
          <p:nvPr>
            <p:ph type="pic" idx="1"/>
          </p:nvPr>
        </p:nvPicPr>
        <p:blipFill>
          <a:blip r:embed="rId2"/>
          <a:srcRect t="4683" b="4683"/>
          <a:stretch>
            <a:fillRect/>
          </a:stretch>
        </p:blipFill>
        <p:spPr/>
      </p:pic>
      <p:sp>
        <p:nvSpPr>
          <p:cNvPr id="5" name="Text Placeholder 4">
            <a:extLst>
              <a:ext uri="{FF2B5EF4-FFF2-40B4-BE49-F238E27FC236}">
                <a16:creationId xmlns:a16="http://schemas.microsoft.com/office/drawing/2014/main" id="{FB066389-C1A2-846B-4AF6-E07FEE71672B}"/>
              </a:ext>
            </a:extLst>
          </p:cNvPr>
          <p:cNvSpPr>
            <a:spLocks noGrp="1"/>
          </p:cNvSpPr>
          <p:nvPr>
            <p:ph type="body" sz="half" idx="10"/>
          </p:nvPr>
        </p:nvSpPr>
        <p:spPr>
          <a:xfrm>
            <a:off x="819151" y="4491353"/>
            <a:ext cx="3067050" cy="170816"/>
          </a:xfrm>
        </p:spPr>
        <p:txBody>
          <a:bodyPr/>
          <a:lstStyle/>
          <a:p>
            <a:r>
              <a:rPr lang="en-BE" dirty="0"/>
              <a:t>SUBTITEL KOMT HIER</a:t>
            </a:r>
          </a:p>
        </p:txBody>
      </p:sp>
    </p:spTree>
    <p:extLst>
      <p:ext uri="{BB962C8B-B14F-4D97-AF65-F5344CB8AC3E}">
        <p14:creationId xmlns:p14="http://schemas.microsoft.com/office/powerpoint/2010/main" val="2574248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D951E966-3EF2-40A8-E978-B67B88D422C9}"/>
              </a:ext>
            </a:extLst>
          </p:cNvPr>
          <p:cNvPicPr>
            <a:picLocks noGrp="1" noChangeAspect="1"/>
          </p:cNvPicPr>
          <p:nvPr>
            <p:ph type="pic" idx="10"/>
          </p:nvPr>
        </p:nvPicPr>
        <p:blipFill>
          <a:blip r:embed="rId2"/>
          <a:srcRect t="29772" b="29772"/>
          <a:stretch>
            <a:fillRect/>
          </a:stretch>
        </p:blipFill>
        <p:spPr/>
      </p:pic>
      <p:sp>
        <p:nvSpPr>
          <p:cNvPr id="3" name="Title 2">
            <a:extLst>
              <a:ext uri="{FF2B5EF4-FFF2-40B4-BE49-F238E27FC236}">
                <a16:creationId xmlns:a16="http://schemas.microsoft.com/office/drawing/2014/main" id="{8F7F4133-2B96-567E-E661-1199469B284A}"/>
              </a:ext>
            </a:extLst>
          </p:cNvPr>
          <p:cNvSpPr>
            <a:spLocks noGrp="1"/>
          </p:cNvSpPr>
          <p:nvPr>
            <p:ph type="title"/>
          </p:nvPr>
        </p:nvSpPr>
        <p:spPr>
          <a:xfrm>
            <a:off x="677864" y="1615298"/>
            <a:ext cx="3446462" cy="898708"/>
          </a:xfrm>
        </p:spPr>
        <p:txBody>
          <a:bodyPr/>
          <a:lstStyle/>
          <a:p>
            <a:r>
              <a:rPr lang="en-BE" dirty="0"/>
              <a:t>Hier komt een titel te staan</a:t>
            </a:r>
          </a:p>
        </p:txBody>
      </p:sp>
      <p:sp>
        <p:nvSpPr>
          <p:cNvPr id="4" name="Text Placeholder 3">
            <a:extLst>
              <a:ext uri="{FF2B5EF4-FFF2-40B4-BE49-F238E27FC236}">
                <a16:creationId xmlns:a16="http://schemas.microsoft.com/office/drawing/2014/main" id="{42B49ACE-CBC7-9D46-E68E-EAEAFDC0FE88}"/>
              </a:ext>
            </a:extLst>
          </p:cNvPr>
          <p:cNvSpPr>
            <a:spLocks noGrp="1"/>
          </p:cNvSpPr>
          <p:nvPr>
            <p:ph type="body" sz="half" idx="11"/>
          </p:nvPr>
        </p:nvSpPr>
        <p:spPr>
          <a:xfrm>
            <a:off x="5086350" y="1202400"/>
            <a:ext cx="6427786" cy="1760482"/>
          </a:xfrm>
        </p:spPr>
        <p:txBody>
          <a:bodyPr/>
          <a:lstStyle/>
          <a:p>
            <a:r>
              <a:rPr lang="en-GB"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endParaRPr lang="en-BE" dirty="0"/>
          </a:p>
        </p:txBody>
      </p:sp>
      <p:pic>
        <p:nvPicPr>
          <p:cNvPr id="8" name="Picture Placeholder 7">
            <a:extLst>
              <a:ext uri="{FF2B5EF4-FFF2-40B4-BE49-F238E27FC236}">
                <a16:creationId xmlns:a16="http://schemas.microsoft.com/office/drawing/2014/main" id="{67850860-CDCC-5A95-8679-BCAB6AA31B67}"/>
              </a:ext>
            </a:extLst>
          </p:cNvPr>
          <p:cNvPicPr>
            <a:picLocks noGrp="1" noChangeAspect="1"/>
          </p:cNvPicPr>
          <p:nvPr>
            <p:ph type="pic" idx="12"/>
          </p:nvPr>
        </p:nvPicPr>
        <p:blipFill>
          <a:blip r:embed="rId2"/>
          <a:srcRect t="36696" b="36696"/>
          <a:stretch>
            <a:fillRect/>
          </a:stretch>
        </p:blipFill>
        <p:spPr/>
      </p:pic>
      <p:sp>
        <p:nvSpPr>
          <p:cNvPr id="6" name="Text Placeholder 5">
            <a:extLst>
              <a:ext uri="{FF2B5EF4-FFF2-40B4-BE49-F238E27FC236}">
                <a16:creationId xmlns:a16="http://schemas.microsoft.com/office/drawing/2014/main" id="{85D7B012-5A76-14BE-B02F-717DB201DC67}"/>
              </a:ext>
            </a:extLst>
          </p:cNvPr>
          <p:cNvSpPr>
            <a:spLocks noGrp="1"/>
          </p:cNvSpPr>
          <p:nvPr>
            <p:ph type="body" sz="half" idx="13"/>
          </p:nvPr>
        </p:nvSpPr>
        <p:spPr/>
        <p:txBody>
          <a:bodyPr/>
          <a:lstStyle/>
          <a:p>
            <a:r>
              <a:rPr lang="en-BE" dirty="0"/>
              <a:t>SUBTITEL KOMT HIER</a:t>
            </a:r>
          </a:p>
        </p:txBody>
      </p:sp>
    </p:spTree>
    <p:extLst>
      <p:ext uri="{BB962C8B-B14F-4D97-AF65-F5344CB8AC3E}">
        <p14:creationId xmlns:p14="http://schemas.microsoft.com/office/powerpoint/2010/main" val="2013815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9F017-8A98-4EB4-C54F-392CF4E19E5F}"/>
              </a:ext>
            </a:extLst>
          </p:cNvPr>
          <p:cNvSpPr>
            <a:spLocks noGrp="1"/>
          </p:cNvSpPr>
          <p:nvPr>
            <p:ph type="title"/>
          </p:nvPr>
        </p:nvSpPr>
        <p:spPr/>
        <p:txBody>
          <a:bodyPr/>
          <a:lstStyle/>
          <a:p>
            <a:r>
              <a:rPr lang="en-BE" dirty="0"/>
              <a:t>Hier komt een titel te staan</a:t>
            </a:r>
          </a:p>
        </p:txBody>
      </p:sp>
      <p:pic>
        <p:nvPicPr>
          <p:cNvPr id="8" name="Picture Placeholder 7" descr="A person with dreadlocks laughing&#10;&#10;AI-generated content may be incorrect.">
            <a:extLst>
              <a:ext uri="{FF2B5EF4-FFF2-40B4-BE49-F238E27FC236}">
                <a16:creationId xmlns:a16="http://schemas.microsoft.com/office/drawing/2014/main" id="{A8F93067-D02F-4922-0874-D6B597241B78}"/>
              </a:ext>
            </a:extLst>
          </p:cNvPr>
          <p:cNvPicPr>
            <a:picLocks noGrp="1" noChangeAspect="1"/>
          </p:cNvPicPr>
          <p:nvPr>
            <p:ph type="pic" idx="1"/>
          </p:nvPr>
        </p:nvPicPr>
        <p:blipFill>
          <a:blip r:embed="rId2"/>
          <a:srcRect l="6542" r="6542"/>
          <a:stretch/>
        </p:blipFill>
        <p:spPr/>
      </p:pic>
      <p:sp>
        <p:nvSpPr>
          <p:cNvPr id="4" name="Text Placeholder 3">
            <a:extLst>
              <a:ext uri="{FF2B5EF4-FFF2-40B4-BE49-F238E27FC236}">
                <a16:creationId xmlns:a16="http://schemas.microsoft.com/office/drawing/2014/main" id="{3999126B-C103-EA89-F8D0-EC8C4BF5D76E}"/>
              </a:ext>
            </a:extLst>
          </p:cNvPr>
          <p:cNvSpPr>
            <a:spLocks noGrp="1"/>
          </p:cNvSpPr>
          <p:nvPr>
            <p:ph type="body" sz="half" idx="2"/>
          </p:nvPr>
        </p:nvSpPr>
        <p:spPr/>
        <p:txBody>
          <a:body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a:t>
            </a:r>
            <a:endParaRPr lang="en-BE" dirty="0"/>
          </a:p>
        </p:txBody>
      </p:sp>
      <p:sp>
        <p:nvSpPr>
          <p:cNvPr id="5" name="Text Placeholder 4">
            <a:extLst>
              <a:ext uri="{FF2B5EF4-FFF2-40B4-BE49-F238E27FC236}">
                <a16:creationId xmlns:a16="http://schemas.microsoft.com/office/drawing/2014/main" id="{13D9009D-8F21-6230-21B8-32068B7B652B}"/>
              </a:ext>
            </a:extLst>
          </p:cNvPr>
          <p:cNvSpPr>
            <a:spLocks noGrp="1"/>
          </p:cNvSpPr>
          <p:nvPr>
            <p:ph type="body" sz="half" idx="10"/>
          </p:nvPr>
        </p:nvSpPr>
        <p:spPr/>
        <p:txBody>
          <a:bodyPr/>
          <a:lstStyle/>
          <a:p>
            <a:r>
              <a:rPr lang="en-BE" dirty="0"/>
              <a:t>HIER KOMT EEN SUBTITEL</a:t>
            </a:r>
          </a:p>
        </p:txBody>
      </p:sp>
      <p:sp>
        <p:nvSpPr>
          <p:cNvPr id="6" name="Text Placeholder 5">
            <a:extLst>
              <a:ext uri="{FF2B5EF4-FFF2-40B4-BE49-F238E27FC236}">
                <a16:creationId xmlns:a16="http://schemas.microsoft.com/office/drawing/2014/main" id="{4748DC3E-2711-3F57-119C-836F96C47627}"/>
              </a:ext>
            </a:extLst>
          </p:cNvPr>
          <p:cNvSpPr>
            <a:spLocks noGrp="1"/>
          </p:cNvSpPr>
          <p:nvPr>
            <p:ph type="body" sz="half" idx="11"/>
          </p:nvPr>
        </p:nvSpPr>
        <p:spPr>
          <a:xfrm>
            <a:off x="8622654" y="2676088"/>
            <a:ext cx="2617689" cy="2658101"/>
          </a:xfrm>
          <a:prstGeom prst="rect">
            <a:avLst/>
          </a:prstGeom>
        </p:spPr>
        <p:txBody>
          <a:bodyPr/>
          <a:lstStyle/>
          <a:p>
            <a:r>
              <a:rPr lang="en-GB" dirty="0" err="1"/>
              <a:t>Autre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esse </a:t>
            </a:r>
            <a:r>
              <a:rPr lang="en-GB" dirty="0" err="1"/>
              <a:t>cillum</a:t>
            </a:r>
            <a:r>
              <a:rPr lang="en-GB" dirty="0"/>
              <a:t> dolore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sunt in culpa qui </a:t>
            </a:r>
            <a:r>
              <a:rPr lang="en-GB" dirty="0" err="1"/>
              <a:t>officia</a:t>
            </a:r>
            <a:r>
              <a:rPr lang="en-GB" dirty="0"/>
              <a:t> </a:t>
            </a:r>
            <a:r>
              <a:rPr lang="en-GB" dirty="0" err="1"/>
              <a:t>deserunt</a:t>
            </a:r>
            <a:r>
              <a:rPr lang="en-GB" dirty="0"/>
              <a:t> </a:t>
            </a:r>
            <a:r>
              <a:rPr lang="en-GB" dirty="0" err="1"/>
              <a:t>mollit</a:t>
            </a:r>
            <a:r>
              <a:rPr lang="en-GB" dirty="0"/>
              <a:t> </a:t>
            </a:r>
            <a:r>
              <a:rPr lang="en-GB" dirty="0" err="1"/>
              <a:t>anim</a:t>
            </a:r>
            <a:r>
              <a:rPr lang="en-GB" dirty="0"/>
              <a:t> id est </a:t>
            </a:r>
            <a:r>
              <a:rPr lang="en-GB" dirty="0" err="1"/>
              <a:t>laborum</a:t>
            </a:r>
            <a:r>
              <a:rPr lang="en-GB" dirty="0"/>
              <a:t>.</a:t>
            </a:r>
            <a:endParaRPr lang="en-BE" dirty="0"/>
          </a:p>
        </p:txBody>
      </p:sp>
      <p:sp>
        <p:nvSpPr>
          <p:cNvPr id="9" name="Text Placeholder 8">
            <a:extLst>
              <a:ext uri="{FF2B5EF4-FFF2-40B4-BE49-F238E27FC236}">
                <a16:creationId xmlns:a16="http://schemas.microsoft.com/office/drawing/2014/main" id="{8AA9380F-6198-E850-02E5-F3F51BEFEA94}"/>
              </a:ext>
            </a:extLst>
          </p:cNvPr>
          <p:cNvSpPr>
            <a:spLocks noGrp="1"/>
          </p:cNvSpPr>
          <p:nvPr>
            <p:ph type="body" sz="half" idx="12"/>
          </p:nvPr>
        </p:nvSpPr>
        <p:spPr>
          <a:xfrm>
            <a:off x="8871663" y="5905845"/>
            <a:ext cx="2067581" cy="142347"/>
          </a:xfrm>
        </p:spPr>
        <p:txBody>
          <a:bodyPr/>
          <a:lstStyle/>
          <a:p>
            <a:pPr algn="ctr"/>
            <a:r>
              <a:rPr lang="en-BE"/>
              <a:t>HIER </a:t>
            </a:r>
            <a:r>
              <a:rPr lang="en-BE" dirty="0"/>
              <a:t>KOMT TEKST</a:t>
            </a:r>
          </a:p>
        </p:txBody>
      </p:sp>
    </p:spTree>
    <p:extLst>
      <p:ext uri="{BB962C8B-B14F-4D97-AF65-F5344CB8AC3E}">
        <p14:creationId xmlns:p14="http://schemas.microsoft.com/office/powerpoint/2010/main" val="2215996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BFA17-606D-2FF0-DD40-809B0AC997BC}"/>
              </a:ext>
            </a:extLst>
          </p:cNvPr>
          <p:cNvSpPr>
            <a:spLocks noGrp="1"/>
          </p:cNvSpPr>
          <p:nvPr>
            <p:ph type="title"/>
          </p:nvPr>
        </p:nvSpPr>
        <p:spPr>
          <a:xfrm>
            <a:off x="677864" y="1615298"/>
            <a:ext cx="4355530" cy="898708"/>
          </a:xfrm>
        </p:spPr>
        <p:txBody>
          <a:bodyPr/>
          <a:lstStyle/>
          <a:p>
            <a:r>
              <a:rPr lang="en-BE" dirty="0"/>
              <a:t>Hier komt een langere titel te staan</a:t>
            </a:r>
          </a:p>
        </p:txBody>
      </p:sp>
      <p:sp>
        <p:nvSpPr>
          <p:cNvPr id="3" name="Text Placeholder 2">
            <a:extLst>
              <a:ext uri="{FF2B5EF4-FFF2-40B4-BE49-F238E27FC236}">
                <a16:creationId xmlns:a16="http://schemas.microsoft.com/office/drawing/2014/main" id="{DE287619-4D0B-2390-518F-2CBD79B7DCC6}"/>
              </a:ext>
            </a:extLst>
          </p:cNvPr>
          <p:cNvSpPr>
            <a:spLocks noGrp="1"/>
          </p:cNvSpPr>
          <p:nvPr>
            <p:ph type="body" sz="half" idx="11"/>
          </p:nvPr>
        </p:nvSpPr>
        <p:spPr>
          <a:xfrm>
            <a:off x="5276850" y="3783675"/>
            <a:ext cx="5217171" cy="2055947"/>
          </a:xfrm>
        </p:spPr>
        <p:txBody>
          <a:body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esse </a:t>
            </a:r>
            <a:r>
              <a:rPr lang="en-GB" dirty="0" err="1"/>
              <a:t>cillum</a:t>
            </a:r>
            <a:r>
              <a:rPr lang="en-GB" dirty="0"/>
              <a:t> dolore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endParaRPr lang="en-BE" dirty="0"/>
          </a:p>
        </p:txBody>
      </p:sp>
      <p:sp>
        <p:nvSpPr>
          <p:cNvPr id="4" name="Text Placeholder 3">
            <a:extLst>
              <a:ext uri="{FF2B5EF4-FFF2-40B4-BE49-F238E27FC236}">
                <a16:creationId xmlns:a16="http://schemas.microsoft.com/office/drawing/2014/main" id="{A3CDE203-16DC-DA8C-11F5-D0980346D8B8}"/>
              </a:ext>
            </a:extLst>
          </p:cNvPr>
          <p:cNvSpPr>
            <a:spLocks noGrp="1"/>
          </p:cNvSpPr>
          <p:nvPr>
            <p:ph type="body" sz="half" idx="13"/>
          </p:nvPr>
        </p:nvSpPr>
        <p:spPr/>
        <p:txBody>
          <a:bodyPr/>
          <a:lstStyle/>
          <a:p>
            <a:r>
              <a:rPr lang="en-BE" dirty="0"/>
              <a:t>SUBTITEL KOMT HIER</a:t>
            </a:r>
          </a:p>
        </p:txBody>
      </p:sp>
    </p:spTree>
    <p:extLst>
      <p:ext uri="{BB962C8B-B14F-4D97-AF65-F5344CB8AC3E}">
        <p14:creationId xmlns:p14="http://schemas.microsoft.com/office/powerpoint/2010/main" val="1254778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135</TotalTime>
  <Words>317</Words>
  <Application>Microsoft Macintosh PowerPoint</Application>
  <PresentationFormat>Widescreen</PresentationFormat>
  <Paragraphs>20</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Aptos</vt:lpstr>
      <vt:lpstr>Aptos Display</vt:lpstr>
      <vt:lpstr>Arial</vt:lpstr>
      <vt:lpstr>Poppins</vt:lpstr>
      <vt:lpstr>Poppins Light</vt:lpstr>
      <vt:lpstr>Poppins SemiBold</vt:lpstr>
      <vt:lpstr>Office Theme</vt:lpstr>
      <vt:lpstr>Titel van de presentatie</vt:lpstr>
      <vt:lpstr>Hier komt de titel te staan</vt:lpstr>
      <vt:lpstr>Hier komt een titel te staan</vt:lpstr>
      <vt:lpstr>Hier komt een titel te staan</vt:lpstr>
      <vt:lpstr>Hier komt een titel te staan</vt:lpstr>
      <vt:lpstr>Hier komt een titel te staan</vt:lpstr>
      <vt:lpstr>Hier komt een langere titel te staan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TINA FABRY</dc:creator>
  <cp:lastModifiedBy>Anouck | Proud Mary</cp:lastModifiedBy>
  <cp:revision>41</cp:revision>
  <dcterms:created xsi:type="dcterms:W3CDTF">2025-12-09T07:35:14Z</dcterms:created>
  <dcterms:modified xsi:type="dcterms:W3CDTF">2025-12-09T13:47:02Z</dcterms:modified>
</cp:coreProperties>
</file>